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"/>
  </p:notesMasterIdLst>
  <p:sldIdLst>
    <p:sldId id="256" r:id="rId2"/>
    <p:sldId id="261" r:id="rId3"/>
    <p:sldId id="257" r:id="rId4"/>
    <p:sldId id="260" r:id="rId5"/>
    <p:sldId id="258" r:id="rId6"/>
  </p:sldIdLst>
  <p:sldSz cx="9144000" cy="5143500" type="screen16x9"/>
  <p:notesSz cx="6858000" cy="9144000"/>
  <p:embeddedFontLst>
    <p:embeddedFont>
      <p:font typeface="Arimo" panose="020B0604020202020204" charset="0"/>
      <p:regular r:id="rId8"/>
      <p:bold r:id="rId9"/>
      <p:italic r:id="rId10"/>
      <p:boldItalic r:id="rId11"/>
    </p:embeddedFont>
    <p:embeddedFont>
      <p:font typeface="Average" panose="020B0604020202020204" charset="0"/>
      <p:regular r:id="rId12"/>
    </p:embeddedFont>
    <p:embeddedFont>
      <p:font typeface="Cardo" panose="020B0604020202020204" charset="-79"/>
      <p:regular r:id="rId13"/>
      <p:bold r:id="rId14"/>
      <p:italic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28D805-73B4-45D0-BE2C-1316C6CA1FF6}">
  <a:tblStyle styleId="{9828D805-73B4-45D0-BE2C-1316C6CA1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24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5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45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a03974c1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a03974c1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1100" y="1170272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6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1500">
                <a:solidFill>
                  <a:srgbClr val="CCCCCC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01400" y="545850"/>
            <a:ext cx="7741200" cy="4051800"/>
          </a:xfrm>
          <a:prstGeom prst="frame">
            <a:avLst>
              <a:gd name="adj1" fmla="val 95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701750" y="335377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2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3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5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rdo"/>
              <a:buChar char="●"/>
              <a:defRPr sz="18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72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ctrTitle"/>
          </p:nvPr>
        </p:nvSpPr>
        <p:spPr>
          <a:xfrm>
            <a:off x="1215229" y="2275012"/>
            <a:ext cx="6901800" cy="10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MecBike</a:t>
            </a:r>
            <a:endParaRPr dirty="0">
              <a:latin typeface="+mj-lt"/>
            </a:endParaRPr>
          </a:p>
        </p:txBody>
      </p:sp>
      <p:sp>
        <p:nvSpPr>
          <p:cNvPr id="175" name="Google Shape;175;p38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>
                <a:latin typeface="+mj-lt"/>
              </a:rPr>
              <a:t>Oficina mecânica de bicicletas</a:t>
            </a:r>
            <a:endParaRPr dirty="0">
              <a:latin typeface="+mj-lt"/>
            </a:endParaRPr>
          </a:p>
        </p:txBody>
      </p:sp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31CAE553-3066-4CEC-A707-449A95BFF946}"/>
              </a:ext>
            </a:extLst>
          </p:cNvPr>
          <p:cNvSpPr txBox="1">
            <a:spLocks/>
          </p:cNvSpPr>
          <p:nvPr/>
        </p:nvSpPr>
        <p:spPr>
          <a:xfrm>
            <a:off x="754058" y="549129"/>
            <a:ext cx="1718208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endParaRPr lang="pt-BR" dirty="0">
              <a:latin typeface="+mj-lt"/>
            </a:endParaRPr>
          </a:p>
        </p:txBody>
      </p:sp>
      <p:sp>
        <p:nvSpPr>
          <p:cNvPr id="5" name="Google Shape;180;p39">
            <a:extLst>
              <a:ext uri="{FF2B5EF4-FFF2-40B4-BE49-F238E27FC236}">
                <a16:creationId xmlns:a16="http://schemas.microsoft.com/office/drawing/2014/main" id="{7D4D1B3E-FAC3-4780-B3C1-466A6E6D392E}"/>
              </a:ext>
            </a:extLst>
          </p:cNvPr>
          <p:cNvSpPr txBox="1">
            <a:spLocks/>
          </p:cNvSpPr>
          <p:nvPr/>
        </p:nvSpPr>
        <p:spPr>
          <a:xfrm>
            <a:off x="2032500" y="2378572"/>
            <a:ext cx="5503309" cy="87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r>
              <a:rPr lang="pt-BR" sz="4800" dirty="0">
                <a:latin typeface="+mj-lt"/>
              </a:rPr>
              <a:t>🚲                    🔧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ctrTitle"/>
          </p:nvPr>
        </p:nvSpPr>
        <p:spPr>
          <a:xfrm>
            <a:off x="1121100" y="1616538"/>
            <a:ext cx="6901800" cy="108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MecBike</a:t>
            </a:r>
            <a:endParaRPr dirty="0">
              <a:latin typeface="+mj-lt"/>
            </a:endParaRPr>
          </a:p>
        </p:txBody>
      </p:sp>
      <p:sp>
        <p:nvSpPr>
          <p:cNvPr id="175" name="Google Shape;175;p38"/>
          <p:cNvSpPr txBox="1">
            <a:spLocks noGrp="1"/>
          </p:cNvSpPr>
          <p:nvPr>
            <p:ph type="subTitle" idx="1"/>
          </p:nvPr>
        </p:nvSpPr>
        <p:spPr>
          <a:xfrm>
            <a:off x="2032500" y="2730008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>
                <a:latin typeface="+mj-lt"/>
              </a:rPr>
              <a:t>Oficina que exerce serviços de manutenção de bicicletas com estoque de peças</a:t>
            </a:r>
            <a:endParaRPr dirty="0">
              <a:latin typeface="+mj-lt"/>
            </a:endParaRPr>
          </a:p>
        </p:txBody>
      </p:sp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31CAE553-3066-4CEC-A707-449A95BFF946}"/>
              </a:ext>
            </a:extLst>
          </p:cNvPr>
          <p:cNvSpPr txBox="1">
            <a:spLocks/>
          </p:cNvSpPr>
          <p:nvPr/>
        </p:nvSpPr>
        <p:spPr>
          <a:xfrm>
            <a:off x="754058" y="549129"/>
            <a:ext cx="1718208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endParaRPr lang="pt-BR" dirty="0">
              <a:latin typeface="+mj-lt"/>
            </a:endParaRPr>
          </a:p>
        </p:txBody>
      </p:sp>
      <p:sp>
        <p:nvSpPr>
          <p:cNvPr id="5" name="Google Shape;180;p39">
            <a:extLst>
              <a:ext uri="{FF2B5EF4-FFF2-40B4-BE49-F238E27FC236}">
                <a16:creationId xmlns:a16="http://schemas.microsoft.com/office/drawing/2014/main" id="{7D4D1B3E-FAC3-4780-B3C1-466A6E6D392E}"/>
              </a:ext>
            </a:extLst>
          </p:cNvPr>
          <p:cNvSpPr txBox="1">
            <a:spLocks/>
          </p:cNvSpPr>
          <p:nvPr/>
        </p:nvSpPr>
        <p:spPr>
          <a:xfrm>
            <a:off x="1938369" y="1648147"/>
            <a:ext cx="5503309" cy="83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65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verage"/>
              <a:buNone/>
              <a:defRPr sz="52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l"/>
            <a:r>
              <a:rPr lang="pt-BR" sz="4800" dirty="0">
                <a:latin typeface="+mj-lt"/>
              </a:rPr>
              <a:t>🚲                    🔧</a:t>
            </a:r>
          </a:p>
        </p:txBody>
      </p:sp>
    </p:spTree>
    <p:extLst>
      <p:ext uri="{BB962C8B-B14F-4D97-AF65-F5344CB8AC3E}">
        <p14:creationId xmlns:p14="http://schemas.microsoft.com/office/powerpoint/2010/main" val="224855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39">
            <a:extLst>
              <a:ext uri="{FF2B5EF4-FFF2-40B4-BE49-F238E27FC236}">
                <a16:creationId xmlns:a16="http://schemas.microsoft.com/office/drawing/2014/main" id="{42295EB0-2D70-438E-9190-4666C3741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256" y="101600"/>
            <a:ext cx="2556409" cy="95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latin typeface="+mj-lt"/>
              </a:rPr>
              <a:t>🚲🔧</a:t>
            </a:r>
            <a:endParaRPr sz="4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ACDE26-323E-4520-AF64-9825D35E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766" y="1534461"/>
            <a:ext cx="4381092" cy="34075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title"/>
          </p:nvPr>
        </p:nvSpPr>
        <p:spPr>
          <a:xfrm>
            <a:off x="931859" y="290572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Ordem de Serviço</a:t>
            </a:r>
            <a:endParaRPr dirty="0">
              <a:latin typeface="+mj-lt"/>
            </a:endParaRPr>
          </a:p>
        </p:txBody>
      </p:sp>
      <p:sp>
        <p:nvSpPr>
          <p:cNvPr id="181" name="Google Shape;181;p39"/>
          <p:cNvSpPr txBox="1">
            <a:spLocks noGrp="1"/>
          </p:cNvSpPr>
          <p:nvPr>
            <p:ph type="body" idx="1"/>
          </p:nvPr>
        </p:nvSpPr>
        <p:spPr>
          <a:xfrm>
            <a:off x="1912601" y="1336109"/>
            <a:ext cx="1176668" cy="33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latin typeface="+mj-lt"/>
              </a:rPr>
              <a:t>Planilha</a:t>
            </a:r>
            <a:r>
              <a:rPr lang="pt-BR" sz="1600" b="1" dirty="0">
                <a:latin typeface="+mj-lt"/>
              </a:rPr>
              <a:t> </a:t>
            </a:r>
            <a:endParaRPr sz="1600" b="1" dirty="0">
              <a:latin typeface="+mj-lt"/>
            </a:endParaRPr>
          </a:p>
        </p:txBody>
      </p:sp>
      <p:sp>
        <p:nvSpPr>
          <p:cNvPr id="4" name="Google Shape;180;p39">
            <a:extLst>
              <a:ext uri="{FF2B5EF4-FFF2-40B4-BE49-F238E27FC236}">
                <a16:creationId xmlns:a16="http://schemas.microsoft.com/office/drawing/2014/main" id="{EA25D0C4-BDC4-40DC-A042-A88AF88E04CD}"/>
              </a:ext>
            </a:extLst>
          </p:cNvPr>
          <p:cNvSpPr txBox="1">
            <a:spLocks/>
          </p:cNvSpPr>
          <p:nvPr/>
        </p:nvSpPr>
        <p:spPr>
          <a:xfrm>
            <a:off x="7573121" y="4376434"/>
            <a:ext cx="1718208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 lang="pt-BR" dirty="0">
              <a:latin typeface="+mj-lt"/>
            </a:endParaRPr>
          </a:p>
        </p:txBody>
      </p:sp>
      <p:pic>
        <p:nvPicPr>
          <p:cNvPr id="1026" name="Picture 2" descr="https://i.pinimg.com/564x/0f/2b/dc/0f2bdc180aa3a3e28503aee0acbf1558.jpg">
            <a:extLst>
              <a:ext uri="{FF2B5EF4-FFF2-40B4-BE49-F238E27FC236}">
                <a16:creationId xmlns:a16="http://schemas.microsoft.com/office/drawing/2014/main" id="{47800239-A86E-4CC2-8FDE-7787705BF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4"/>
          <a:stretch/>
        </p:blipFill>
        <p:spPr bwMode="auto">
          <a:xfrm>
            <a:off x="1099438" y="1847768"/>
            <a:ext cx="2802995" cy="31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80;p39">
            <a:extLst>
              <a:ext uri="{FF2B5EF4-FFF2-40B4-BE49-F238E27FC236}">
                <a16:creationId xmlns:a16="http://schemas.microsoft.com/office/drawing/2014/main" id="{709DD36D-A513-4CB8-BB5F-5DBAF14DF5EB}"/>
              </a:ext>
            </a:extLst>
          </p:cNvPr>
          <p:cNvSpPr txBox="1">
            <a:spLocks/>
          </p:cNvSpPr>
          <p:nvPr/>
        </p:nvSpPr>
        <p:spPr>
          <a:xfrm>
            <a:off x="92331" y="155127"/>
            <a:ext cx="5993878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                        🔧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5C8D38-060E-45D1-BB93-9C842707C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209" y="2133364"/>
            <a:ext cx="1896771" cy="20934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CEEAD99-7720-4600-A1C4-7A7F053BEF2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53002" y="2133364"/>
            <a:ext cx="1929653" cy="1929653"/>
          </a:xfrm>
          <a:prstGeom prst="rect">
            <a:avLst/>
          </a:prstGeom>
        </p:spPr>
      </p:pic>
      <p:sp>
        <p:nvSpPr>
          <p:cNvPr id="10" name="Google Shape;188;p40">
            <a:extLst>
              <a:ext uri="{FF2B5EF4-FFF2-40B4-BE49-F238E27FC236}">
                <a16:creationId xmlns:a16="http://schemas.microsoft.com/office/drawing/2014/main" id="{804B61F8-3E99-4E99-B491-A89367EEFD19}"/>
              </a:ext>
            </a:extLst>
          </p:cNvPr>
          <p:cNvSpPr txBox="1">
            <a:spLocks/>
          </p:cNvSpPr>
          <p:nvPr/>
        </p:nvSpPr>
        <p:spPr>
          <a:xfrm>
            <a:off x="3367350" y="2329950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>
                <a:latin typeface="+mj-lt"/>
              </a:rPr>
              <a:t>Banco de dados</a:t>
            </a:r>
            <a:endParaRPr lang="pt-BR" dirty="0">
              <a:latin typeface="+mj-lt"/>
            </a:endParaRPr>
          </a:p>
        </p:txBody>
      </p:sp>
      <p:sp>
        <p:nvSpPr>
          <p:cNvPr id="11" name="Google Shape;181;p39">
            <a:extLst>
              <a:ext uri="{FF2B5EF4-FFF2-40B4-BE49-F238E27FC236}">
                <a16:creationId xmlns:a16="http://schemas.microsoft.com/office/drawing/2014/main" id="{CA2EBA81-86EF-4C21-BC3F-B7628500BE2F}"/>
              </a:ext>
            </a:extLst>
          </p:cNvPr>
          <p:cNvSpPr txBox="1">
            <a:spLocks/>
          </p:cNvSpPr>
          <p:nvPr/>
        </p:nvSpPr>
        <p:spPr>
          <a:xfrm>
            <a:off x="6167868" y="1573167"/>
            <a:ext cx="2127062" cy="63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rdo"/>
              <a:buAutoNum type="arabicPeriod"/>
              <a:defRPr sz="1200" b="0" i="0" u="none" strike="noStrike" cap="none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latin typeface="+mj-l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36331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subTitle" idx="1"/>
          </p:nvPr>
        </p:nvSpPr>
        <p:spPr>
          <a:xfrm>
            <a:off x="1017447" y="2999777"/>
            <a:ext cx="6814219" cy="1698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+mj-lt"/>
              </a:rPr>
              <a:t>Banco de Dados no Sistema Windows nas operações diárias do cliente proporcionaria uma melhor gestão dos produtos que entram e saem do estabelecimento após o concerto do mesmo, assim tendo uma padronização de baixa de colaboradores que são responsáveis por consertar os equipamentos e dar baixa no sistema do status ao produto chegar no estabelecimento.</a:t>
            </a:r>
            <a:endParaRPr dirty="0">
              <a:latin typeface="+mj-lt"/>
            </a:endParaRPr>
          </a:p>
        </p:txBody>
      </p:sp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>
            <a:off x="1473199" y="346386"/>
            <a:ext cx="3423759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Necessidades </a:t>
            </a:r>
            <a:endParaRPr dirty="0">
              <a:latin typeface="+mj-lt"/>
            </a:endParaRPr>
          </a:p>
        </p:txBody>
      </p:sp>
      <p:sp>
        <p:nvSpPr>
          <p:cNvPr id="188" name="Google Shape;188;p40"/>
          <p:cNvSpPr txBox="1">
            <a:spLocks noGrp="1"/>
          </p:cNvSpPr>
          <p:nvPr>
            <p:ph type="title" idx="2"/>
          </p:nvPr>
        </p:nvSpPr>
        <p:spPr>
          <a:xfrm>
            <a:off x="3367350" y="2329950"/>
            <a:ext cx="24093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Banco de dados</a:t>
            </a:r>
            <a:endParaRPr dirty="0">
              <a:latin typeface="+mj-lt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888175" y="2999776"/>
            <a:ext cx="6943492" cy="1797338"/>
          </a:xfrm>
          <a:prstGeom prst="frame">
            <a:avLst>
              <a:gd name="adj1" fmla="val 283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0;p39">
            <a:extLst>
              <a:ext uri="{FF2B5EF4-FFF2-40B4-BE49-F238E27FC236}">
                <a16:creationId xmlns:a16="http://schemas.microsoft.com/office/drawing/2014/main" id="{E1BD4C03-329A-495A-98A1-A1EC7BE57F69}"/>
              </a:ext>
            </a:extLst>
          </p:cNvPr>
          <p:cNvSpPr txBox="1">
            <a:spLocks/>
          </p:cNvSpPr>
          <p:nvPr/>
        </p:nvSpPr>
        <p:spPr>
          <a:xfrm>
            <a:off x="492940" y="158119"/>
            <a:ext cx="5993878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                     🔧</a:t>
            </a:r>
          </a:p>
        </p:txBody>
      </p:sp>
      <p:sp>
        <p:nvSpPr>
          <p:cNvPr id="11" name="Google Shape;180;p39">
            <a:extLst>
              <a:ext uri="{FF2B5EF4-FFF2-40B4-BE49-F238E27FC236}">
                <a16:creationId xmlns:a16="http://schemas.microsoft.com/office/drawing/2014/main" id="{C3E4525A-4F3A-4520-8B21-92B402DAAA4A}"/>
              </a:ext>
            </a:extLst>
          </p:cNvPr>
          <p:cNvSpPr txBox="1">
            <a:spLocks/>
          </p:cNvSpPr>
          <p:nvPr/>
        </p:nvSpPr>
        <p:spPr>
          <a:xfrm>
            <a:off x="8053290" y="4186766"/>
            <a:ext cx="1195213" cy="95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4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pt-BR" sz="4800" dirty="0">
                <a:latin typeface="+mj-lt"/>
              </a:rPr>
              <a:t>🚲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D27A095-B7C5-4223-862C-DEEBCDE5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820" y="1233554"/>
            <a:ext cx="954360" cy="10533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One On One Meeting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99</Words>
  <Application>Microsoft Office PowerPoint</Application>
  <PresentationFormat>Apresentação na tela (16:9)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Arimo</vt:lpstr>
      <vt:lpstr>Roboto Condensed Light</vt:lpstr>
      <vt:lpstr>Georgia</vt:lpstr>
      <vt:lpstr>Arial</vt:lpstr>
      <vt:lpstr>Average</vt:lpstr>
      <vt:lpstr>Cardo</vt:lpstr>
      <vt:lpstr>Elegant One On One Meeting</vt:lpstr>
      <vt:lpstr>MecBike</vt:lpstr>
      <vt:lpstr>MecBike</vt:lpstr>
      <vt:lpstr>🚲🔧</vt:lpstr>
      <vt:lpstr>Ordem de Serviço</vt:lpstr>
      <vt:lpstr>Necessidades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TEODORO FREITAS PONTES DA MOTA</dc:creator>
  <cp:lastModifiedBy>TEODORO FREITAS PONTES DA MOTA</cp:lastModifiedBy>
  <cp:revision>7</cp:revision>
  <dcterms:modified xsi:type="dcterms:W3CDTF">2021-10-14T23:46:16Z</dcterms:modified>
</cp:coreProperties>
</file>